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332" r:id="rId3"/>
    <p:sldId id="331" r:id="rId4"/>
    <p:sldId id="333" r:id="rId5"/>
    <p:sldId id="334" r:id="rId6"/>
    <p:sldId id="335" r:id="rId7"/>
    <p:sldId id="336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87320" autoAdjust="0"/>
  </p:normalViewPr>
  <p:slideViewPr>
    <p:cSldViewPr snapToGrid="0">
      <p:cViewPr varScale="1">
        <p:scale>
          <a:sx n="112" d="100"/>
          <a:sy n="112" d="100"/>
        </p:scale>
        <p:origin x="1756" y="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191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659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17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773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6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70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38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17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259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8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67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52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1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342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50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1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Binning</a:t>
            </a:r>
            <a:br>
              <a:rPr lang="en-US" altLang="ko-KR" sz="3600" i="1" dirty="0">
                <a:latin typeface="Georgia" panose="02040502050405020303" pitchFamily="18" charset="0"/>
              </a:rPr>
            </a:br>
            <a:r>
              <a:rPr lang="en-US" altLang="ko-KR" sz="3600" i="1" dirty="0">
                <a:latin typeface="Georgia" panose="02040502050405020303" pitchFamily="18" charset="0"/>
              </a:rPr>
              <a:t>anomaly</a:t>
            </a:r>
            <a:r>
              <a:rPr lang="ko-KR" altLang="en-US" sz="3600" i="1" dirty="0">
                <a:latin typeface="Georgia" panose="02040502050405020303" pitchFamily="18" charset="0"/>
              </a:rPr>
              <a:t> </a:t>
            </a:r>
            <a:r>
              <a:rPr lang="en-US" altLang="ko-KR" sz="3600" i="1" dirty="0">
                <a:latin typeface="Georgia" panose="02040502050405020303" pitchFamily="18" charset="0"/>
              </a:rPr>
              <a:t>detection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Idea presentation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76A921-43E8-4778-80B9-DBCD1BC8B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Combine architecture(wide_resnet_101, resnet_18)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E623FE-C957-4AD9-B2DA-B18E7D890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9" y="2158685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5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Combine architecture(wide_resnet_101, resnext101_32x8d)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516B6-C9F9-439D-B62A-4BC2D871C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9" y="2113248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3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Combine architecture(wide_resnet_101, resnext50_32x4d)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017CFA-6392-4D63-A118-5A3C483EE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9" y="2156100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2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Image size FPN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CB49F7-51EB-47E1-9EAE-A5EFEDFBC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934" y="2253008"/>
            <a:ext cx="5262130" cy="43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4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Image size FPN</a:t>
            </a:r>
            <a:r>
              <a:rPr lang="en-US" altLang="ko-KR" sz="2000" dirty="0">
                <a:latin typeface="Georgia" panose="02040502050405020303" pitchFamily="18" charset="0"/>
              </a:rPr>
              <a:t> (based on 256, and 512, 128, wide_resnet_50)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576C3B-E3C8-4429-9F29-B6BEF1CC9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00" y="2021840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Image size FPN</a:t>
            </a:r>
            <a:r>
              <a:rPr lang="en-US" altLang="ko-KR" sz="2000" dirty="0">
                <a:latin typeface="Georgia" panose="02040502050405020303" pitchFamily="18" charset="0"/>
              </a:rPr>
              <a:t> (based on 256, and 512, 128, wide_resnet_101)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C0636-694E-4006-A67D-A5D76226D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9" y="2090420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33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Image size FPN</a:t>
            </a:r>
            <a:r>
              <a:rPr lang="en-US" altLang="ko-KR" sz="2000" dirty="0">
                <a:latin typeface="Georgia" panose="02040502050405020303" pitchFamily="18" charset="0"/>
              </a:rPr>
              <a:t> (based on 128, and 512, 256, wide_resnet_101)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909D5B-E97A-49DE-8CA5-E043C13B1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9" y="2072640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0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Image size FPN</a:t>
            </a:r>
            <a:r>
              <a:rPr lang="en-US" altLang="ko-KR" sz="2000" dirty="0">
                <a:latin typeface="Georgia" panose="02040502050405020303" pitchFamily="18" charset="0"/>
              </a:rPr>
              <a:t> (based on 512, and 256, 128, wide_resnet_101) 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D27595-68BD-48CC-B30B-CA6A2D47A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9" y="2042160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4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Image size FPN</a:t>
            </a:r>
            <a:r>
              <a:rPr lang="en-US" altLang="ko-KR" sz="2000" dirty="0">
                <a:latin typeface="Georgia" panose="02040502050405020303" pitchFamily="18" charset="0"/>
              </a:rPr>
              <a:t> (based on 256, and 768, 1024, 512, 128, 64, wide_resnet_101)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257A8-F2D6-4262-9943-02523FFBB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9" y="2077720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Apply data augment (wide_resnet_50)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802C9A-AE23-4B59-821C-5E8B05F69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83" y="2059291"/>
            <a:ext cx="8608234" cy="43041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94BBEF-BC03-435C-B395-5EDA314AE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83" y="2270058"/>
            <a:ext cx="8608234" cy="43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5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Apply data augment (wide_resnet_101)</a:t>
            </a:r>
            <a:endParaRPr lang="en-US" altLang="ko-KR" i="1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EB2099-4D69-4686-B0B2-807FCB618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12" y="2040362"/>
            <a:ext cx="8657453" cy="43287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91F7B8-4BFF-46D4-8B2D-A6B9737BE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12" y="2239144"/>
            <a:ext cx="8657453" cy="432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5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Apply data augment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C954CAEE-5A4A-42FB-9E9D-6DE5B5AAC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895348"/>
              </p:ext>
            </p:extLst>
          </p:nvPr>
        </p:nvGraphicFramePr>
        <p:xfrm>
          <a:off x="1663121" y="2185563"/>
          <a:ext cx="9244812" cy="43513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1203">
                  <a:extLst>
                    <a:ext uri="{9D8B030D-6E8A-4147-A177-3AD203B41FA5}">
                      <a16:colId xmlns:a16="http://schemas.microsoft.com/office/drawing/2014/main" val="2773760834"/>
                    </a:ext>
                  </a:extLst>
                </a:gridCol>
                <a:gridCol w="2311203">
                  <a:extLst>
                    <a:ext uri="{9D8B030D-6E8A-4147-A177-3AD203B41FA5}">
                      <a16:colId xmlns:a16="http://schemas.microsoft.com/office/drawing/2014/main" val="2983677917"/>
                    </a:ext>
                  </a:extLst>
                </a:gridCol>
                <a:gridCol w="2311203">
                  <a:extLst>
                    <a:ext uri="{9D8B030D-6E8A-4147-A177-3AD203B41FA5}">
                      <a16:colId xmlns:a16="http://schemas.microsoft.com/office/drawing/2014/main" val="775514625"/>
                    </a:ext>
                  </a:extLst>
                </a:gridCol>
                <a:gridCol w="2311203">
                  <a:extLst>
                    <a:ext uri="{9D8B030D-6E8A-4147-A177-3AD203B41FA5}">
                      <a16:colId xmlns:a16="http://schemas.microsoft.com/office/drawing/2014/main" val="3689112203"/>
                    </a:ext>
                  </a:extLst>
                </a:gridCol>
              </a:tblGrid>
              <a:tr h="2097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Class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Rotation angle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Applied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>
                          <a:effectLst/>
                        </a:rPr>
                        <a:t>mode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Augmentation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1872162722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screw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0° ~ 359° (1° offset)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cv2.BORDER_REPLICATE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3481159251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bottle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0° ~ 359° (1° offset)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cv2.BORDER_REPLICATE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583338530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1028450330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capsule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3318468012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carpet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761174511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grid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0° ~ 359° (1° offset)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cv2.BORDER_REFLECT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1946423685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hazelnut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0° ~ 359° (1° offset)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cv2.BORDER_REPLICATE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987128775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leather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0° ~ 359° (1° offset)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cv2.BORDER_REFLECT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3102743798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metal_nut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0° ~ 359° (1° offset)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cv2.BORDER_REPLICATE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343896761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pill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874200069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0° ~ 359° (1° offset)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cv2.BORDER_REFLECT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3714992888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toothbrush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2877399476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transistor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1910963225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wood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3909131581"/>
                  </a:ext>
                </a:extLst>
              </a:tr>
              <a:tr h="2621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zipper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x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Gamma, Gauss noise, ISO noise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645987259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ground_truth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0° ~ 359° (1° offset)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cv2.BORDER_REPLICATE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Rotate</a:t>
                      </a:r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only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542" marR="1542" marT="1542" marB="0" anchor="ctr"/>
                </a:tc>
                <a:extLst>
                  <a:ext uri="{0D108BD9-81ED-4DB2-BD59-A6C34878D82A}">
                    <a16:rowId xmlns:a16="http://schemas.microsoft.com/office/drawing/2014/main" val="633795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85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Accuracy check for each layer output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4D2A69-1003-4963-A049-0F073664FE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5" y="2037372"/>
            <a:ext cx="11226689" cy="47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0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Accuracy check for each layer output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3F2153-EC55-4A46-A0E6-58527CA8E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2" y="1987825"/>
            <a:ext cx="10882133" cy="47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1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Combine architecture(wide_resnet_101, wide_resnet_50)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201171-A349-4686-BFF2-E5960535A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45" y="2058346"/>
            <a:ext cx="8837307" cy="44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6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Combine architecture(wide_resnet_101, resnet_101)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8B18D7-7403-46D2-B065-E318E9632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9" y="2033735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1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Result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619B8A5-A5D0-43F4-87DA-0A8B178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Combine architecture(wide_resnet_101, resnet_50)</a:t>
            </a:r>
            <a:endParaRPr lang="en-US" altLang="ko-KR" sz="2000" i="1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4ED414-00A5-41AF-9F70-4EDFA8799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99" y="2096210"/>
            <a:ext cx="8834400" cy="44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7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12847</TotalTime>
  <Words>566</Words>
  <Application>Microsoft Office PowerPoint</Application>
  <PresentationFormat>와이드스크린</PresentationFormat>
  <Paragraphs>125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 Unicode MS</vt:lpstr>
      <vt:lpstr>맑은 고딕</vt:lpstr>
      <vt:lpstr>Arial</vt:lpstr>
      <vt:lpstr>Georgia</vt:lpstr>
      <vt:lpstr>Office 테마</vt:lpstr>
      <vt:lpstr>Binning anomaly detection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430</cp:revision>
  <dcterms:created xsi:type="dcterms:W3CDTF">2023-09-03T23:41:12Z</dcterms:created>
  <dcterms:modified xsi:type="dcterms:W3CDTF">2024-08-12T06:10:46Z</dcterms:modified>
  <cp:version/>
</cp:coreProperties>
</file>